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96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877967" y="6484263"/>
            <a:ext cx="248841" cy="248841"/>
          </a:xfrm>
          <a:prstGeom prst="roundRect">
            <a:avLst>
              <a:gd name="adj" fmla="val 3674268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1" name="Рисунок 10" descr="logo20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335" y="450937"/>
            <a:ext cx="4675642" cy="1648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675" y="3345359"/>
            <a:ext cx="8386173" cy="143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370" dirty="0" smtClean="0"/>
              <a:t>Факультет Архитектуры и строительства</a:t>
            </a:r>
            <a:endParaRPr lang="ru-RU" sz="437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039660"/>
            <a:ext cx="1055453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ru-RU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Образовательная программа "Промышленное и гражданское строительство"</a:t>
            </a:r>
          </a:p>
        </p:txBody>
      </p:sp>
      <p:sp>
        <p:nvSpPr>
          <p:cNvPr id="5" name="Shape 2"/>
          <p:cNvSpPr/>
          <p:nvPr/>
        </p:nvSpPr>
        <p:spPr>
          <a:xfrm>
            <a:off x="2037993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15515" y="3419475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Цели и задачи программы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370665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Обеспечить студентам глубокие знания и практические навыки в области промышленного и гражданского строительства.</a:t>
            </a:r>
          </a:p>
        </p:txBody>
      </p:sp>
      <p:sp>
        <p:nvSpPr>
          <p:cNvPr id="9" name="Shape 6"/>
          <p:cNvSpPr/>
          <p:nvPr/>
        </p:nvSpPr>
        <p:spPr>
          <a:xfrm>
            <a:off x="5630228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84890" y="341947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Структура программы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4370665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Включает изучение архитектуры, строительных материалов, технологий строительства и управления проектами.</a:t>
            </a:r>
          </a:p>
        </p:txBody>
      </p:sp>
      <p:sp>
        <p:nvSpPr>
          <p:cNvPr id="13" name="Shape 10"/>
          <p:cNvSpPr/>
          <p:nvPr/>
        </p:nvSpPr>
        <p:spPr>
          <a:xfrm>
            <a:off x="9222462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80934" y="341947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Преимущества программы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4370665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Повышение карьерных возможностей, работа с современными строительными технологиями и инструментами.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37112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Образовательная программа "Транспортное строительство"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15515" y="3419475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Цели и задачи программы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370665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Подготовить специалистов в области проектирования и строительства транспортной инфраструктуры.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30228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84890" y="341947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Структура программы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4370665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Включает изучение дорожного строительства, мостов и тоннелей, а также организацию транспортного движения.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3778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80934" y="341947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345412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Преимущества программы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4370665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Получение уникальных знаний и навыков, требуемых для работы в транспортной отрасли и на инфраструктурных проектах.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6043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</a:t>
            </a:r>
            <a:r>
              <a:rPr lang="en-US" sz="4374" dirty="0" err="1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разовательная</a:t>
            </a:r>
            <a:r>
              <a:rPr lang="en-US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программа "Инженерные системы и сети"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34999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15515" y="3541633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357628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Цели и задачи программы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4492823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Обучить студентов проектированию и управлению инженерными системами и сетями.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630228" y="34999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784890" y="3541633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352342" y="357628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Структура программы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352342" y="4492823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Включает изучение электрических систем, систем отопления и охлаждения, водоснабжения и канализации.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222462" y="34999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380934" y="354163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944576" y="357628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Преимущества программы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944576" y="4492823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Получение высокооплачиваемых специальностей, работа на передовом фронте технологического прогресса.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97964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Почему</a:t>
            </a: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ru-RU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выбирают </a:t>
            </a:r>
            <a:r>
              <a:rPr lang="en-US" sz="4374" dirty="0" err="1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наши</a:t>
            </a:r>
            <a:r>
              <a:rPr lang="en-US" sz="4374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образовательные программы?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048714"/>
            <a:ext cx="3147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Качество образования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Наши программы разработаны ведущими экспертами в области строительства и инженерии.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048714"/>
            <a:ext cx="2712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Практический опыт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Студенты получают возможность работать на реальных проектах и применять свои знания на практике.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378410"/>
            <a:ext cx="3421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Глобальная перспектива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94776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Мы готовим специалистов, способных работать над проектами в любой стране мира.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378410"/>
            <a:ext cx="3901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Современное оборудование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94776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Студенты имеют доступ к лабораториям и оборудованию, соответствующему современным стандартам.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10" name="Picture 6" descr="http://photos.wikimapia.org/p/00/02/53/88/67_big.jp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 r="2241" b="27273"/>
          <a:stretch>
            <a:fillRect/>
          </a:stretch>
        </p:blipFill>
        <p:spPr bwMode="auto">
          <a:xfrm>
            <a:off x="0" y="0"/>
            <a:ext cx="14630399" cy="8229600"/>
          </a:xfrm>
          <a:prstGeom prst="rect">
            <a:avLst/>
          </a:prstGeom>
          <a:noFill/>
        </p:spPr>
      </p:pic>
      <p:sp>
        <p:nvSpPr>
          <p:cNvPr id="6" name="Text 2"/>
          <p:cNvSpPr/>
          <p:nvPr/>
        </p:nvSpPr>
        <p:spPr>
          <a:xfrm>
            <a:off x="3576400" y="1828800"/>
            <a:ext cx="7477601" cy="2799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Главный корпус</a:t>
            </a: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140008, г. Павлодар</a:t>
            </a: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ул. Ломова, 64</a:t>
            </a: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Тел.: 8 (7182) 67-36-85, 67-37-73</a:t>
            </a: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87074062266</a:t>
            </a: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87054062266</a:t>
            </a:r>
          </a:p>
          <a:p>
            <a:pPr algn="ctr">
              <a:lnSpc>
                <a:spcPts val="2799"/>
              </a:lnSpc>
            </a:pPr>
            <a:endParaRPr lang="ru-RU" sz="1750" dirty="0" smtClean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ctr">
              <a:lnSpc>
                <a:spcPts val="2799"/>
              </a:lnSpc>
            </a:pPr>
            <a:r>
              <a:rPr lang="ru-RU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Сайт: 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www.tou.edu.kz</a:t>
            </a:r>
          </a:p>
          <a:p>
            <a:pPr algn="ctr">
              <a:lnSpc>
                <a:spcPts val="2799"/>
              </a:lnSpc>
            </a:pPr>
            <a:endParaRPr lang="ru-RU" sz="1750" dirty="0" smtClean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274</Words>
  <Application>Microsoft Office PowerPoint</Application>
  <PresentationFormat>Произвольный</PresentationFormat>
  <Paragraphs>54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khozhan.i</cp:lastModifiedBy>
  <cp:revision>31</cp:revision>
  <dcterms:created xsi:type="dcterms:W3CDTF">2023-11-14T05:58:22Z</dcterms:created>
  <dcterms:modified xsi:type="dcterms:W3CDTF">2023-11-14T11:08:02Z</dcterms:modified>
</cp:coreProperties>
</file>